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52" r:id="rId9"/>
    <p:sldId id="346" r:id="rId10"/>
    <p:sldId id="353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10</a:t>
            </a:r>
            <a:r>
              <a:rPr lang="zh-CN" altLang="en-US" sz="4232" b="1">
                <a:solidFill>
                  <a:srgbClr val="D60093"/>
                </a:solidFill>
              </a:rPr>
              <a:t>　葡萄沟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994947"/>
            <a:ext cx="10807700" cy="4150367"/>
            <a:chOff x="692150" y="994947"/>
            <a:chExt cx="10807700" cy="415036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994947"/>
              <a:ext cx="10807700" cy="415036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CN" sz="3200">
                  <a:solidFill>
                    <a:srgbClr val="000000"/>
                  </a:solidFill>
                  <a:latin typeface="Segoe UI Symbol" panose="020B0502040204020203" pitchFamily="34" charset="0"/>
                  <a:cs typeface="Segoe UI Symbol" panose="020B0502040204020203" pitchFamily="34" charset="0"/>
                </a:rPr>
                <a:t>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选出句子中加点字的正确读音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爸爸是一个好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hǎo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hào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客的人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每次家里来客人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他总是准备很多好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hǎo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hào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东西招待客人。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树干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ɡān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ɡàn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表面的雨水很快就被太阳晒干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ɡān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ɡàn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了。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水果要分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fēn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fèn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类保存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以减少水果中水分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fēn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fèn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的流失。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3157442" y="188792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2471642" y="254691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1524585" y="316739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8850671" y="316739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2325289" y="436048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8704318" y="4273397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3" name="矩形 22"/>
          <p:cNvSpPr>
            <a:spLocks noChangeAspect="1"/>
          </p:cNvSpPr>
          <p:nvPr/>
        </p:nvSpPr>
        <p:spPr>
          <a:xfrm>
            <a:off x="4976361" y="1775206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3166813" y="241114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3373960" y="3047092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9535275" y="2960007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3025146" y="4096203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10405660" y="4160674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92150" y="486263"/>
            <a:ext cx="10807700" cy="3876089"/>
            <a:chOff x="692150" y="486263"/>
            <a:chExt cx="10807700" cy="387608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486263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三月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街道上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有些花儿已经开了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散发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出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淡淡的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树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上也长出了新叶。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43905" y="1227457"/>
              <a:ext cx="1190476" cy="1485714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95660" y="1065552"/>
              <a:ext cx="2180952" cy="1647619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29114" y="2800447"/>
              <a:ext cx="2228571" cy="156190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35098" y="2829018"/>
              <a:ext cx="1180952" cy="1504762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2564681" y="1722560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份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251967" y="1722559"/>
            <a:ext cx="2390398" cy="9048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城    市</a:t>
            </a: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　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465985" y="3338404"/>
            <a:ext cx="169790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香   味</a:t>
            </a:r>
            <a:endParaRPr lang="zh-CN" altLang="en-US" sz="4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351112" y="3284429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枝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329652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写句子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葡萄一大串一大串地挂在绿叶底下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有红的、白的、紫的、淡绿的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五光十色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美丽极了。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在公园里锻炼的人真多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热闹极了。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331253" y="3628060"/>
            <a:ext cx="75713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跳舞的、练剑的、打太极的、打羽毛球的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03631"/>
            <a:ext cx="10807700" cy="1195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四、根据课文内容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把下面的内容补充完整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五光十色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品种丰富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热情好客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C2QXR06.eps" descr="id:214748855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27353" y="2096406"/>
            <a:ext cx="7397103" cy="384719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8298111" y="209640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396082" y="319586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413767" y="429532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4132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787462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神奇美丽的青海湖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节选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曹先强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岛坐落在青海湖的西面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岛的面积不足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平方千米。鸟岛自然保护区管理站的同志告诉我们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鸟岛虽小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但却聚集了十五万多只鸟。鸟岛上的鸟种类丰富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有和睦为邻的斑头雁、鱼鸥、棕头鸥、燕鸥和鸬鹚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还有洁白的天鹅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美丽的凤头潜鸭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亮着动听歌喉的云雀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优雅高贵的黑颈鹅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选自《故乡那高高的粘枣树》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5670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鸟岛坐落在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文中介绍了哪些鸟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画出它们的名字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这段话重点介绍了鸟的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颜色多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种类多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鸟蛋多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假如你在鸟岛看到这么多的鸟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你会说些什么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236253" y="351460"/>
            <a:ext cx="26468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青海湖的西面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1562528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斑头雁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鱼鸥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棕头鸥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燕鸥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鸬鹚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天鹅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凤头潜鸭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云雀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黑颈鹅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04539" y="335891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5215672"/>
            <a:ext cx="983634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鸟岛是如此生机勃勃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这么多的鸟让人眼花缭乱。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670585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738</TotalTime>
  <Words>326</Words>
  <Application>Microsoft Office PowerPoint</Application>
  <PresentationFormat>宽屏</PresentationFormat>
  <Paragraphs>65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7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2025-08-29T03:05:35Z</dcterms:modified>
</cp:coreProperties>
</file>